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7BD"/>
    <a:srgbClr val="BA0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1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31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0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86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1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8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8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2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4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7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400DFA-51F3-4CA6-BA24-CB5FF1FEEC4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1F8F61-D105-447D-A989-CB9209522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51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1DA5-D379-47AE-A39B-DFF31D65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07BC7-3DBB-4EE3-8BD4-33465F31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291" y="315270"/>
            <a:ext cx="1297978" cy="1581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0A2EE-4566-4781-B55D-FE41174C5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" y="4077960"/>
            <a:ext cx="3061721" cy="2603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BA1D36-4C76-43DA-ABE8-D0258F9D48AB}"/>
              </a:ext>
            </a:extLst>
          </p:cNvPr>
          <p:cNvSpPr txBox="1"/>
          <p:nvPr/>
        </p:nvSpPr>
        <p:spPr>
          <a:xfrm>
            <a:off x="2527620" y="555949"/>
            <a:ext cx="7949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дошкольное образовательное учреждение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178 открытого акционерного общества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«Российские железные дороги»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55AC2-8200-4B6E-9A49-BD960DF76665}"/>
              </a:ext>
            </a:extLst>
          </p:cNvPr>
          <p:cNvSpPr txBox="1"/>
          <p:nvPr/>
        </p:nvSpPr>
        <p:spPr>
          <a:xfrm>
            <a:off x="2719297" y="2633517"/>
            <a:ext cx="8147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«Здоровый дошкольник»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8D1C5-00B7-478E-B4FA-038746AA2777}"/>
              </a:ext>
            </a:extLst>
          </p:cNvPr>
          <p:cNvSpPr txBox="1"/>
          <p:nvPr/>
        </p:nvSpPr>
        <p:spPr>
          <a:xfrm>
            <a:off x="8908706" y="4898051"/>
            <a:ext cx="3136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                                        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Елена Викторовна                                 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E8635-B943-4C08-BDF5-29E35E676041}"/>
              </a:ext>
            </a:extLst>
          </p:cNvPr>
          <p:cNvSpPr txBox="1"/>
          <p:nvPr/>
        </p:nvSpPr>
        <p:spPr>
          <a:xfrm>
            <a:off x="4991869" y="5795108"/>
            <a:ext cx="1863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2020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D6E43B-8897-460E-9CC5-D155552877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931" y="454522"/>
            <a:ext cx="1975580" cy="1488984"/>
          </a:xfrm>
          <a:prstGeom prst="rect">
            <a:avLst/>
          </a:prstGeom>
        </p:spPr>
      </p:pic>
      <p:pic>
        <p:nvPicPr>
          <p:cNvPr id="11" name="~PP640.WAV">
            <a:hlinkClick r:id="" action="ppaction://media"/>
          </p:cNvPr>
          <p:cNvPicPr>
            <a:picLocks noRot="1" noChangeAspect="1"/>
          </p:cNvPicPr>
          <p:nvPr>
            <a:wavAudioFile r:embed="rId1" name="~PP640.WAV"/>
          </p:nvPr>
        </p:nvPicPr>
        <p:blipFill>
          <a:blip r:embed="rId7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2165"/>
      </p:ext>
    </p:extLst>
  </p:cSld>
  <p:clrMapOvr>
    <a:masterClrMapping/>
  </p:clrMapOvr>
  <p:transition spd="slow" advTm="78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CD6C8-3B1F-421E-A9E4-CDDFFCC4D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911" y="1960382"/>
            <a:ext cx="4432769" cy="332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7A0B6-851B-4995-89AC-711A45E269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623" y="1128009"/>
            <a:ext cx="4172882" cy="3129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F6C8D8-6275-4A92-B0E3-0C972F5D09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6928" y="3544711"/>
            <a:ext cx="4172881" cy="312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078695-7110-4AA6-94BC-FB9DBCCA1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935" y="5135484"/>
            <a:ext cx="1807843" cy="16434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A18474-F058-411F-AC30-1D2C999D47A2}"/>
              </a:ext>
            </a:extLst>
          </p:cNvPr>
          <p:cNvSpPr txBox="1"/>
          <p:nvPr/>
        </p:nvSpPr>
        <p:spPr>
          <a:xfrm>
            <a:off x="244317" y="412546"/>
            <a:ext cx="8064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спортивную площадку, приглашаем всех сейчас</a:t>
            </a:r>
          </a:p>
          <a:p>
            <a:r>
              <a:rPr lang="ru-RU" sz="28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спорта и здоровья начинается у нас</a:t>
            </a:r>
          </a:p>
        </p:txBody>
      </p:sp>
    </p:spTree>
    <p:extLst>
      <p:ext uri="{BB962C8B-B14F-4D97-AF65-F5344CB8AC3E}">
        <p14:creationId xmlns:p14="http://schemas.microsoft.com/office/powerpoint/2010/main" val="3191969499"/>
      </p:ext>
    </p:extLst>
  </p:cSld>
  <p:clrMapOvr>
    <a:masterClrMapping/>
  </p:clrMapOvr>
  <p:transition spd="slow" advTm="5054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F4B4C-289C-43F3-9E74-BD4C59CD73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2816" y="5743388"/>
            <a:ext cx="1226073" cy="111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AFBC0-E8D9-4B18-9616-9683895313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4802" y="2961762"/>
            <a:ext cx="4643496" cy="348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A1EC8-FB9C-4677-8561-89E962D4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418" t="2525"/>
          <a:stretch/>
        </p:blipFill>
        <p:spPr>
          <a:xfrm>
            <a:off x="346080" y="1630023"/>
            <a:ext cx="3823400" cy="379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2425A-0321-419C-84A2-F112E54C13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484" t="2987" r="7940" b="1"/>
          <a:stretch/>
        </p:blipFill>
        <p:spPr>
          <a:xfrm>
            <a:off x="7789333" y="1273202"/>
            <a:ext cx="3973689" cy="4155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A9096-5109-4B3A-9A1F-42AC0D9059BA}"/>
              </a:ext>
            </a:extLst>
          </p:cNvPr>
          <p:cNvSpPr txBox="1"/>
          <p:nvPr/>
        </p:nvSpPr>
        <p:spPr>
          <a:xfrm>
            <a:off x="1441103" y="136535"/>
            <a:ext cx="11044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справедливая игра – кто проиграет не беда</a:t>
            </a:r>
          </a:p>
        </p:txBody>
      </p:sp>
    </p:spTree>
    <p:extLst>
      <p:ext uri="{BB962C8B-B14F-4D97-AF65-F5344CB8AC3E}">
        <p14:creationId xmlns:p14="http://schemas.microsoft.com/office/powerpoint/2010/main" val="3175345777"/>
      </p:ext>
    </p:extLst>
  </p:cSld>
  <p:clrMapOvr>
    <a:masterClrMapping/>
  </p:clrMapOvr>
  <p:transition spd="slow" advTm="5601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68EB2-AE92-42F6-B47A-447830A0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1175106"/>
            <a:ext cx="1908213" cy="2078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1F3FFD-7F34-4C5E-AC41-642EC2A94E0F}"/>
              </a:ext>
            </a:extLst>
          </p:cNvPr>
          <p:cNvSpPr txBox="1"/>
          <p:nvPr/>
        </p:nvSpPr>
        <p:spPr>
          <a:xfrm>
            <a:off x="3206044" y="647845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BA06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D2932-7371-411E-9D6F-297EE7BE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924" y="1537230"/>
            <a:ext cx="6829778" cy="5124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1A51BA-244D-4489-86AF-9E5AD233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853" y="4419389"/>
            <a:ext cx="2682472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28968"/>
      </p:ext>
    </p:extLst>
  </p:cSld>
  <p:clrMapOvr>
    <a:masterClrMapping/>
  </p:clrMapOvr>
  <p:transition advTm="444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DC050-FD48-4F2F-ADAE-34CC3D45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66" y="475545"/>
            <a:ext cx="10449667" cy="5906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052239"/>
      </p:ext>
    </p:extLst>
  </p:cSld>
  <p:clrMapOvr>
    <a:masterClrMapping/>
  </p:clrMapOvr>
  <p:transition spd="slow" advTm="312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B35E3-EF50-4721-B8AD-E2483569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100000" l="22656" r="75625"/>
                    </a14:imgEffect>
                  </a14:imgLayer>
                </a14:imgProps>
              </a:ext>
            </a:extLst>
          </a:blip>
          <a:srcRect l="23382" r="24960"/>
          <a:stretch/>
        </p:blipFill>
        <p:spPr>
          <a:xfrm>
            <a:off x="711907" y="2536335"/>
            <a:ext cx="1986138" cy="2162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C6753-4B7E-482B-9CD2-AB9EB1FD8D1E}"/>
              </a:ext>
            </a:extLst>
          </p:cNvPr>
          <p:cNvSpPr txBox="1"/>
          <p:nvPr/>
        </p:nvSpPr>
        <p:spPr>
          <a:xfrm>
            <a:off x="3587206" y="260614"/>
            <a:ext cx="496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спортивный уголок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017D09-56BF-4EAE-B15F-A6722092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360" t="20152" r="13187"/>
          <a:stretch/>
        </p:blipFill>
        <p:spPr>
          <a:xfrm>
            <a:off x="3186450" y="1370896"/>
            <a:ext cx="5768623" cy="5046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A04CAC-7733-4D4C-879F-D559EF76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64" y="4419389"/>
            <a:ext cx="2682472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11477"/>
      </p:ext>
    </p:extLst>
  </p:cSld>
  <p:clrMapOvr>
    <a:masterClrMapping/>
  </p:clrMapOvr>
  <p:transition spd="slow" advTm="3915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F26B50-0C0B-4161-A7BF-A8E6364E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38" y="318739"/>
            <a:ext cx="8773923" cy="6220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BB0D7A-BD02-4106-97BC-46638CE5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39" y="4922567"/>
            <a:ext cx="165825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2742"/>
      </p:ext>
    </p:extLst>
  </p:cSld>
  <p:clrMapOvr>
    <a:masterClrMapping/>
  </p:clrMapOvr>
  <p:transition spd="slow" advTm="5164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EF738D-097A-4E4D-A27A-507222C5A0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171" y="4951516"/>
            <a:ext cx="1657774" cy="1507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EF4000-64E0-4B60-A5BF-B2D94C9096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7103" y="3306161"/>
            <a:ext cx="4387613" cy="329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DF5B5-CF51-4270-9C2A-4F6628FAF1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4249" y="1023937"/>
            <a:ext cx="4188038" cy="3141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216F6-CFD1-451F-8E1C-51D905C4E0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641" y="996421"/>
            <a:ext cx="4603285" cy="3452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9CA4B-765B-4425-922A-C82774773619}"/>
              </a:ext>
            </a:extLst>
          </p:cNvPr>
          <p:cNvSpPr txBox="1"/>
          <p:nvPr/>
        </p:nvSpPr>
        <p:spPr>
          <a:xfrm>
            <a:off x="5683169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0AD92-D0A9-4C8C-926F-374F2D858D60}"/>
              </a:ext>
            </a:extLst>
          </p:cNvPr>
          <p:cNvSpPr txBox="1"/>
          <p:nvPr/>
        </p:nvSpPr>
        <p:spPr>
          <a:xfrm>
            <a:off x="2438829" y="80178"/>
            <a:ext cx="731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массажными мячиками</a:t>
            </a:r>
          </a:p>
        </p:txBody>
      </p:sp>
    </p:spTree>
    <p:extLst>
      <p:ext uri="{BB962C8B-B14F-4D97-AF65-F5344CB8AC3E}">
        <p14:creationId xmlns:p14="http://schemas.microsoft.com/office/powerpoint/2010/main" val="3398535553"/>
      </p:ext>
    </p:extLst>
  </p:cSld>
  <p:clrMapOvr>
    <a:masterClrMapping/>
  </p:clrMapOvr>
  <p:transition spd="slow" advTm="4976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6DB4E0-3EAC-4691-8168-838F0AAA40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81" y="496711"/>
            <a:ext cx="4287180" cy="321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4F889D-ACA2-48A8-8848-A40654552D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236" t="11527" r="12217" b="21437"/>
          <a:stretch/>
        </p:blipFill>
        <p:spPr>
          <a:xfrm>
            <a:off x="3778097" y="3172177"/>
            <a:ext cx="4016051" cy="3448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B5F0FE-94FB-488B-99F0-7CBCB4A47B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3884" y="676382"/>
            <a:ext cx="4598340" cy="3448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7665E-2A17-48ED-91E0-2C494A0C0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808" y="5115089"/>
            <a:ext cx="165825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7762"/>
      </p:ext>
    </p:extLst>
  </p:cSld>
  <p:clrMapOvr>
    <a:masterClrMapping/>
  </p:clrMapOvr>
  <p:transition spd="slow" advTm="284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A73DCC-BAF1-487E-9DC7-29FD25A5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549" y="4419389"/>
            <a:ext cx="2682472" cy="2438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34B89-18ED-44DD-94F3-5EB525F4D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9" y="846667"/>
            <a:ext cx="9805667" cy="5444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680864"/>
      </p:ext>
    </p:extLst>
  </p:cSld>
  <p:clrMapOvr>
    <a:masterClrMapping/>
  </p:clrMapOvr>
  <p:transition spd="slow" advTm="3354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6113F7-6AF7-4980-A101-100FBBA304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815" y="1207237"/>
            <a:ext cx="3193982" cy="4258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826A4B-627E-4BF8-BB43-AB175202E4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3631" y="1002796"/>
            <a:ext cx="3193982" cy="4258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9E705-566F-4795-8C60-30E5AE5287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8370" y="3036191"/>
            <a:ext cx="4562976" cy="3422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AC03E3-BA8F-4752-8242-980F55E5F46A}"/>
              </a:ext>
            </a:extLst>
          </p:cNvPr>
          <p:cNvSpPr txBox="1"/>
          <p:nvPr/>
        </p:nvSpPr>
        <p:spPr>
          <a:xfrm>
            <a:off x="3275702" y="200217"/>
            <a:ext cx="727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 - закаляйся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73202-AB42-4F4A-B67C-207401A73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036" y="5152275"/>
            <a:ext cx="1876297" cy="17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8125"/>
      </p:ext>
    </p:extLst>
  </p:cSld>
  <p:clrMapOvr>
    <a:masterClrMapping/>
  </p:clrMapOvr>
  <p:transition spd="slow" advTm="4524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47905-AF45-47E1-AE71-39C368A9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630" y="4538133"/>
            <a:ext cx="2682472" cy="24386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9FB0C0-8150-472E-8B3F-96B085F426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610" y="2698046"/>
            <a:ext cx="4394999" cy="3296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56FC8E-10FB-4AA2-8EC8-A3AD1F624A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2890" y="3194860"/>
            <a:ext cx="4395000" cy="329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6CCD8C-3CAF-477B-985F-BE17469425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8104" y="524934"/>
            <a:ext cx="4394998" cy="329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24AA3-7F9A-4238-8171-2EE83E37FB71}"/>
              </a:ext>
            </a:extLst>
          </p:cNvPr>
          <p:cNvSpPr txBox="1"/>
          <p:nvPr/>
        </p:nvSpPr>
        <p:spPr>
          <a:xfrm>
            <a:off x="451557" y="90311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спортом дружить – весело жить</a:t>
            </a:r>
          </a:p>
        </p:txBody>
      </p:sp>
    </p:spTree>
    <p:extLst>
      <p:ext uri="{BB962C8B-B14F-4D97-AF65-F5344CB8AC3E}">
        <p14:creationId xmlns:p14="http://schemas.microsoft.com/office/powerpoint/2010/main" val="3370607465"/>
      </p:ext>
    </p:extLst>
  </p:cSld>
  <p:clrMapOvr>
    <a:masterClrMapping/>
  </p:clrMapOvr>
  <p:transition spd="slow" advTm="4758">
    <p:split orient="vert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242</TotalTime>
  <Words>76</Words>
  <Application>Microsoft Office PowerPoint</Application>
  <PresentationFormat>Широкоэкранный</PresentationFormat>
  <Paragraphs>15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Andrey Pungin</cp:lastModifiedBy>
  <cp:revision>32</cp:revision>
  <dcterms:created xsi:type="dcterms:W3CDTF">2020-12-20T09:15:49Z</dcterms:created>
  <dcterms:modified xsi:type="dcterms:W3CDTF">2020-12-23T06:52:01Z</dcterms:modified>
</cp:coreProperties>
</file>